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Alfa Slab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bold.fntdata"/><Relationship Id="rId12" Type="http://schemas.openxmlformats.org/officeDocument/2006/relationships/slide" Target="slides/slide8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1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AlfaSlabOn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8f21954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8f21954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8f219545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8f219545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8f21954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d8f21954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8f2195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8f2195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93de3ad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93de3ad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d8f21954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d8f21954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8f219545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8f219545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93de3ad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93de3ad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8f21954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8f21954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8f21954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8f21954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8f21954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d8f21954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8f21954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8f21954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8f219545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8f219545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8f219545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8f219545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8f219545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8f219545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6106b7f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6106b7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599b9e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599b9e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6106b7f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6106b7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599b9e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599b9e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93de3ad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93de3ad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93de3ad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d93de3ad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fdb6c5d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1fdb6c5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8f21954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8f21954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8f21954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8f21954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8f21954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8f21954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8f21954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8f21954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8f219545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d8f219545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fdb6c5d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fdb6c5d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gif"/><Relationship Id="rId4" Type="http://schemas.openxmlformats.org/officeDocument/2006/relationships/image" Target="../media/image25.gif"/><Relationship Id="rId5" Type="http://schemas.openxmlformats.org/officeDocument/2006/relationships/image" Target="../media/image3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45870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Ostrich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Clayton “Want An Orange” Dembski, Dan “The Mango Muncher” Wensley, Floris “The Wall” van Rossum, Alex “</a:t>
            </a:r>
            <a:r>
              <a:rPr lang="en"/>
              <a:t>Caffeine Isn’t A Drug</a:t>
            </a:r>
            <a:r>
              <a:rPr lang="en"/>
              <a:t> ” Michelson</a:t>
            </a:r>
            <a:endParaRPr sz="600"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8731" r="11814" t="0"/>
          <a:stretch/>
        </p:blipFill>
        <p:spPr>
          <a:xfrm>
            <a:off x="7119525" y="458700"/>
            <a:ext cx="1712773" cy="1616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ostrich pictures head in sand"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8700"/>
            <a:ext cx="1712774" cy="16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Drivetrain Analysis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2762" l="17284" r="26138" t="37564"/>
          <a:stretch/>
        </p:blipFill>
        <p:spPr>
          <a:xfrm>
            <a:off x="1184581" y="1017725"/>
            <a:ext cx="6774831" cy="385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Extinguisher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900" y="1017725"/>
            <a:ext cx="5326212" cy="38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Extinguisher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Air cannon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Short pulse that extinguishes the candle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Multiple different designs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3D printed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Bottle Attachment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Turret with pitch rotation for changing height of candle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Flame Sensor on servo</a:t>
            </a:r>
            <a:endParaRPr sz="24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7598" y="445025"/>
            <a:ext cx="1384697" cy="184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177" y="2976750"/>
            <a:ext cx="1194125" cy="15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Obstacle Avoidance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InfraRed Range Finders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IMU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MaxBotix Ultrasonic Rangefinder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Odometry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Encoders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Extinguishing &amp; Detection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Potentiometer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Flame Sensor</a:t>
            </a:r>
            <a:endParaRPr sz="18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025" y="3788850"/>
            <a:ext cx="1641400" cy="112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600" y="711914"/>
            <a:ext cx="1641400" cy="151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525" y="2854375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5350" y="2204113"/>
            <a:ext cx="1641401" cy="13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7595" y="1213032"/>
            <a:ext cx="1307750" cy="11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0920" y="181597"/>
            <a:ext cx="1307750" cy="109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Sensors</a:t>
            </a:r>
            <a:endParaRPr/>
          </a:p>
        </p:txBody>
      </p:sp>
      <p:pic>
        <p:nvPicPr>
          <p:cNvPr descr="18159784_1439931389360279_88906852_o.jpg"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25" y="1167550"/>
            <a:ext cx="4408325" cy="3306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160168_1439931376026947_226426088_o.jpg"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457" y="1167553"/>
            <a:ext cx="4408346" cy="330625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>
            <a:off x="1733125" y="3130825"/>
            <a:ext cx="405300" cy="37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/>
          <p:nvPr/>
        </p:nvSpPr>
        <p:spPr>
          <a:xfrm>
            <a:off x="2248925" y="3130825"/>
            <a:ext cx="405300" cy="37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7069600" y="2988350"/>
            <a:ext cx="405300" cy="37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InfraRed Range Finders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Distance between the walls and the robot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5V Sharp IR sensors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10 - 150 cm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Calibration curve generation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 = 30782.98 * x^(-1.377452)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y = distance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x = reading</a:t>
            </a:r>
            <a:endParaRPr sz="2400"/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20471" l="0" r="46167" t="18456"/>
          <a:stretch/>
        </p:blipFill>
        <p:spPr>
          <a:xfrm>
            <a:off x="4940925" y="2190450"/>
            <a:ext cx="3891375" cy="237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Calibration Curves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25" y="1340700"/>
            <a:ext cx="4455750" cy="31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175" y="1213550"/>
            <a:ext cx="4599175" cy="33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Range Finders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49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Mix of Sharp IR rangefinder and Ultrasonic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IR produces two possible distances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Ultrasonic distinguishes which reading is correct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IR Rangefinder is more accurate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Allows for greater range of readings</a:t>
            </a:r>
            <a:endParaRPr sz="2400"/>
          </a:p>
        </p:txBody>
      </p:sp>
      <p:pic>
        <p:nvPicPr>
          <p:cNvPr descr="18160168_1439931376026947_226426088_o.jpg"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300" y="2012675"/>
            <a:ext cx="3562998" cy="237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7283178" y="3368206"/>
            <a:ext cx="354000" cy="29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7465095" y="3118385"/>
            <a:ext cx="354000" cy="29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Encoders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650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Built into motors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Two channel hall effect sensor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Breaks up encoder readings into small increments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Integrates all readings together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Stores result as global displacement and angle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8256 encoder ticks per revolution!</a:t>
            </a:r>
            <a:endParaRPr sz="2400"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800" y="1152473"/>
            <a:ext cx="2002825" cy="18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IMU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Substantial amount of drift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Used to make precise turns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Wall following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Odometry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Two Complementary Filters and Calibration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Eliminates most of the drift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Tared regularly to create accurate readings</a:t>
            </a:r>
            <a:endParaRPr sz="2400"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250" y="1017725"/>
            <a:ext cx="2222050" cy="17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Extinguishing Sensors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Potentiometer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Finds position of arm when it sees the flame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Ensures arm is in right position before firing the cannon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Flame Sensor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Determines if there is a flame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Analog reading is unreliable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150" y="445013"/>
            <a:ext cx="158115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Analysis: Flame Sensor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8955" l="0" r="13636" t="18354"/>
          <a:stretch/>
        </p:blipFill>
        <p:spPr>
          <a:xfrm>
            <a:off x="311700" y="1166575"/>
            <a:ext cx="3829525" cy="35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 b="6918" l="0" r="31894" t="13836"/>
          <a:stretch/>
        </p:blipFill>
        <p:spPr>
          <a:xfrm>
            <a:off x="4293625" y="1520375"/>
            <a:ext cx="4850376" cy="30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Following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52475"/>
            <a:ext cx="589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State machine to control movement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Tuned control loop with multiple feedbacks to follow walls accurately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3 sensors in conjunction with each other to achieve accurate following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Following Code</a:t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28643" l="1166" r="0" t="15456"/>
          <a:stretch/>
        </p:blipFill>
        <p:spPr>
          <a:xfrm>
            <a:off x="53450" y="1017725"/>
            <a:ext cx="9037101" cy="28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Odometry</a:t>
            </a:r>
            <a:endParaRPr/>
          </a:p>
        </p:txBody>
      </p:sp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311700" y="1152475"/>
            <a:ext cx="639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 </a:t>
            </a:r>
            <a:r>
              <a:rPr lang="en" sz="2400"/>
              <a:t>Globally keeps track of x,y displacements and angle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separate class handles instantaneous x y and angle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Class data integrates with gyro data to change the global positions</a:t>
            </a:r>
            <a:endParaRPr sz="2400"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024" y="2573675"/>
            <a:ext cx="2660274" cy="19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Odometry Code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23445" l="0" r="0" t="14249"/>
          <a:stretch/>
        </p:blipFill>
        <p:spPr>
          <a:xfrm>
            <a:off x="0" y="1196450"/>
            <a:ext cx="9144001" cy="3202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Candle Sensing &amp; Extinguishing</a:t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34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Continuous servo sweep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Once found adjusts statemachine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Approach the candle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Once a certain distance is reached, stop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Aim the cannon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Fire!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if extinguished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Functions</a:t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Cliff Avoidance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Find Candle Height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Return Home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925" y="443400"/>
            <a:ext cx="2641200" cy="36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75" y="1005000"/>
            <a:ext cx="3151200" cy="23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712" y="722913"/>
            <a:ext cx="2471201" cy="18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robot that: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Can navigate the field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Find the fire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Report the fire and it’s location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Extinguish the flame and show that it is successful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Make substantial use of an IMU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Decisions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an air cannon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3D printed cannon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Reciprocating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Turret with pitch rotation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Move the flame sensor independently of robot around the Z-axis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Wall Follow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When flame sensor detects flame find highest intensity and then drive to that location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Scan exact location of candle and extinguish the flame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Scan candle again to make sure it is extinguished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Return to beginning location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Robot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000" y="439350"/>
            <a:ext cx="4994300" cy="42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Drivetrain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025" y="1178000"/>
            <a:ext cx="6151675" cy="37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Drivetrain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-1041350" y="-2068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Two-wheeled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Pololu 172:1 25Dx56L Gear Motor with Encoders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Virtual Turning Center in center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Minimal wheel slippage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Transfer balls for balance</a:t>
            </a:r>
            <a:endParaRPr sz="2400"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800" y="1152475"/>
            <a:ext cx="9525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4">
            <a:alphaModFix/>
          </a:blip>
          <a:srcRect b="26027" l="0" r="0" t="11810"/>
          <a:stretch/>
        </p:blipFill>
        <p:spPr>
          <a:xfrm>
            <a:off x="3974100" y="2278202"/>
            <a:ext cx="2632226" cy="218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1"/>
          <p:cNvCxnSpPr>
            <a:stCxn id="107" idx="0"/>
            <a:endCxn id="107" idx="2"/>
          </p:cNvCxnSpPr>
          <p:nvPr/>
        </p:nvCxnSpPr>
        <p:spPr>
          <a:xfrm>
            <a:off x="5290213" y="2278202"/>
            <a:ext cx="0" cy="2181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1"/>
          <p:cNvCxnSpPr>
            <a:stCxn id="107" idx="1"/>
          </p:cNvCxnSpPr>
          <p:nvPr/>
        </p:nvCxnSpPr>
        <p:spPr>
          <a:xfrm>
            <a:off x="3974100" y="3368989"/>
            <a:ext cx="2632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